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7772400" cy="10058400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Heading Now 31-38" panose="020B0604020202020204" charset="0"/>
      <p:regular r:id="rId7"/>
    </p:embeddedFont>
    <p:embeddedFont>
      <p:font typeface="Heading Now 31-38 Bold" panose="020B0604020202020204" charset="0"/>
      <p:regular r:id="rId8"/>
    </p:embeddedFont>
    <p:embeddedFont>
      <p:font typeface="Kollektif" panose="020B0604020202020204" charset="0"/>
      <p:regular r:id="rId9"/>
    </p:embeddedFont>
    <p:embeddedFont>
      <p:font typeface="One Little Font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9" d="100"/>
          <a:sy n="59" d="100"/>
        </p:scale>
        <p:origin x="1596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sv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2222" t="1111" r="12222" b="1111"/>
          <a:stretch>
            <a:fillRect/>
          </a:stretch>
        </p:blipFill>
        <p:spPr>
          <a:xfrm>
            <a:off x="0" y="0"/>
            <a:ext cx="7772400" cy="100584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73870" y="2222929"/>
            <a:ext cx="3414001" cy="3414001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E4C0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3886200" y="1056930"/>
            <a:ext cx="3771968" cy="3771968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E4C0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4850317" y="2919134"/>
            <a:ext cx="571403" cy="571403"/>
            <a:chOff x="0" y="0"/>
            <a:chExt cx="6350000" cy="6350000"/>
          </a:xfrm>
        </p:grpSpPr>
        <p:sp>
          <p:nvSpPr>
            <p:cNvPr id="8" name="Freeform 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E4C0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3107776" y="7025012"/>
            <a:ext cx="2726135" cy="2726135"/>
            <a:chOff x="0" y="0"/>
            <a:chExt cx="6350000" cy="6350000"/>
          </a:xfrm>
        </p:grpSpPr>
        <p:sp>
          <p:nvSpPr>
            <p:cNvPr id="10" name="Freeform 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E4C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891202" y="3576421"/>
            <a:ext cx="560734" cy="560734"/>
            <a:chOff x="0" y="0"/>
            <a:chExt cx="6350000" cy="6350000"/>
          </a:xfrm>
        </p:grpSpPr>
        <p:sp>
          <p:nvSpPr>
            <p:cNvPr id="12" name="Freeform 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E4C0"/>
            </a:solidFill>
          </p:spPr>
        </p:sp>
      </p:grpSp>
      <p:pic>
        <p:nvPicPr>
          <p:cNvPr id="13" name="Picture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9026287">
            <a:off x="2867947" y="7555114"/>
            <a:ext cx="479659" cy="764396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10721709" flipH="1">
            <a:off x="623648" y="1957640"/>
            <a:ext cx="479659" cy="764396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8222796">
            <a:off x="5617855" y="359434"/>
            <a:ext cx="479659" cy="764396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0" y="-293087"/>
            <a:ext cx="2434246" cy="2516017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6"/>
          <a:srcRect l="14506" r="15318"/>
          <a:stretch>
            <a:fillRect/>
          </a:stretch>
        </p:blipFill>
        <p:spPr>
          <a:xfrm rot="-590467">
            <a:off x="3630001" y="79083"/>
            <a:ext cx="1822368" cy="1730188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7"/>
          <a:srcRect/>
          <a:stretch>
            <a:fillRect/>
          </a:stretch>
        </p:blipFill>
        <p:spPr>
          <a:xfrm rot="-937097">
            <a:off x="504700" y="7085570"/>
            <a:ext cx="2136646" cy="1423541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8"/>
          <a:srcRect t="142" r="30428"/>
          <a:stretch>
            <a:fillRect/>
          </a:stretch>
        </p:blipFill>
        <p:spPr>
          <a:xfrm>
            <a:off x="5542410" y="5710304"/>
            <a:ext cx="2324765" cy="2252321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3482584" y="7300935"/>
            <a:ext cx="2117202" cy="413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58"/>
              </a:lnSpc>
            </a:pPr>
            <a:r>
              <a:rPr lang="en-US" sz="2470">
                <a:solidFill>
                  <a:srgbClr val="AB1B60"/>
                </a:solidFill>
                <a:latin typeface="One Little Font"/>
              </a:rPr>
              <a:t>Miscellaneous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489843" y="7781121"/>
            <a:ext cx="3962001" cy="2519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25"/>
              </a:lnSpc>
            </a:pPr>
            <a:r>
              <a:rPr lang="en-US" sz="1700" dirty="0">
                <a:solidFill>
                  <a:srgbClr val="454648"/>
                </a:solidFill>
                <a:latin typeface="Kollektif"/>
              </a:rPr>
              <a:t>Contents of miscellaneous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9418790" flipH="1">
            <a:off x="5405317" y="7162366"/>
            <a:ext cx="479659" cy="764396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9"/>
          <a:srcRect/>
          <a:stretch>
            <a:fillRect/>
          </a:stretch>
        </p:blipFill>
        <p:spPr>
          <a:xfrm>
            <a:off x="5944070" y="8388080"/>
            <a:ext cx="1625794" cy="1455085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6652176" flipH="1">
            <a:off x="5583953" y="7855288"/>
            <a:ext cx="460760" cy="734279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10"/>
          <a:srcRect/>
          <a:stretch>
            <a:fillRect/>
          </a:stretch>
        </p:blipFill>
        <p:spPr>
          <a:xfrm>
            <a:off x="0" y="4736303"/>
            <a:ext cx="1105843" cy="1659802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3372190" y="4905098"/>
            <a:ext cx="2750299" cy="975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3"/>
              </a:lnSpc>
            </a:pPr>
            <a:r>
              <a:rPr lang="en-US" sz="6163" dirty="0">
                <a:solidFill>
                  <a:srgbClr val="9A7B6C"/>
                </a:solidFill>
                <a:latin typeface="Heading Now 31-38"/>
              </a:rPr>
              <a:t>The Clurg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4850317" y="1395012"/>
            <a:ext cx="1906649" cy="1129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518"/>
              </a:lnSpc>
            </a:pPr>
            <a:r>
              <a:rPr lang="en-US" sz="3227">
                <a:solidFill>
                  <a:srgbClr val="AB1B60"/>
                </a:solidFill>
                <a:latin typeface="One Little Font"/>
              </a:rPr>
              <a:t>ALLERGEN</a:t>
            </a:r>
          </a:p>
          <a:p>
            <a:pPr algn="just">
              <a:lnSpc>
                <a:spcPts val="4518"/>
              </a:lnSpc>
            </a:pPr>
            <a:r>
              <a:rPr lang="en-US" sz="3227">
                <a:solidFill>
                  <a:srgbClr val="AB1B60"/>
                </a:solidFill>
                <a:latin typeface="One Little Font"/>
              </a:rPr>
              <a:t>fREE ZONE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171569" y="2402274"/>
            <a:ext cx="1196517" cy="413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58"/>
              </a:lnSpc>
            </a:pPr>
            <a:r>
              <a:rPr lang="en-US" sz="2470">
                <a:solidFill>
                  <a:srgbClr val="AB1B60"/>
                </a:solidFill>
                <a:latin typeface="One Little Font"/>
              </a:rPr>
              <a:t>Homeline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372190" y="4067881"/>
            <a:ext cx="2049530" cy="961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3"/>
              </a:lnSpc>
            </a:pPr>
            <a:r>
              <a:rPr lang="en-US" sz="4902" dirty="0">
                <a:solidFill>
                  <a:srgbClr val="AB1B60"/>
                </a:solidFill>
                <a:latin typeface="Heading Now 31-38 Bold"/>
              </a:rPr>
              <a:t>Breakfast at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3798757" y="5613821"/>
            <a:ext cx="3180904" cy="745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500" dirty="0">
                <a:solidFill>
                  <a:srgbClr val="AB1B60"/>
                </a:solidFill>
                <a:latin typeface="Heading Now 31-38 Bold"/>
              </a:rPr>
              <a:t>Sep 18, 2022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-158165" y="2904554"/>
            <a:ext cx="4108211" cy="280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dirty="0">
                <a:solidFill>
                  <a:schemeClr val="accent6">
                    <a:lumMod val="50000"/>
                  </a:schemeClr>
                </a:solidFill>
                <a:latin typeface="Kollektif"/>
              </a:rPr>
              <a:t>Contents of homeline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192016" y="2561404"/>
            <a:ext cx="3283789" cy="280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dirty="0">
                <a:solidFill>
                  <a:srgbClr val="454648"/>
                </a:solidFill>
                <a:latin typeface="Kollektif"/>
              </a:rPr>
              <a:t>Contents of allergen free</a:t>
            </a:r>
          </a:p>
        </p:txBody>
      </p:sp>
      <p:pic>
        <p:nvPicPr>
          <p:cNvPr id="33" name="Picture 3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10721709" flipV="1">
            <a:off x="1120588" y="5034562"/>
            <a:ext cx="479659" cy="76439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23</Words>
  <Application>Microsoft Office PowerPoint</Application>
  <PresentationFormat>Custom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Heading Now 31-38</vt:lpstr>
      <vt:lpstr>Kollektif</vt:lpstr>
      <vt:lpstr>Heading Now 31-38 Bold</vt:lpstr>
      <vt:lpstr>One Little Font</vt:lpstr>
      <vt:lpstr>Calibri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Summer -- Breakfast  09/17/22</dc:title>
  <cp:lastModifiedBy>이 경율</cp:lastModifiedBy>
  <cp:revision>5</cp:revision>
  <dcterms:created xsi:type="dcterms:W3CDTF">2006-08-16T00:00:00Z</dcterms:created>
  <dcterms:modified xsi:type="dcterms:W3CDTF">2022-09-18T20:38:49Z</dcterms:modified>
  <dc:identifier>DAFGCxAonYo</dc:identifier>
</cp:coreProperties>
</file>

<file path=docProps/thumbnail.jpeg>
</file>